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6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4B0E"/>
    <a:srgbClr val="292929"/>
    <a:srgbClr val="6ECED3"/>
    <a:srgbClr val="64BCC1"/>
    <a:srgbClr val="F149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87" autoAdjust="0"/>
    <p:restoredTop sz="95496" autoAdjust="0"/>
  </p:normalViewPr>
  <p:slideViewPr>
    <p:cSldViewPr snapToGrid="0" snapToObjects="1">
      <p:cViewPr varScale="1">
        <p:scale>
          <a:sx n="88" d="100"/>
          <a:sy n="88" d="100"/>
        </p:scale>
        <p:origin x="1459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132573" y="3973487"/>
            <a:ext cx="4416796" cy="48471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132573" y="3973487"/>
            <a:ext cx="4416796" cy="48471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5557" y="1269957"/>
            <a:ext cx="5999638" cy="2577822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500004"/>
            <a:ext cx="8206339" cy="3772752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500004"/>
            <a:ext cx="8206339" cy="3772752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500004"/>
            <a:ext cx="8206339" cy="3772752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167331" y="5136398"/>
            <a:ext cx="2173640" cy="897733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98337" y="561829"/>
            <a:ext cx="8388463" cy="4256384"/>
          </a:xfrm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292929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984B0E"/>
          </a:solidFill>
          <a:latin typeface="+mn-lt"/>
          <a:ea typeface="+mn-ea"/>
          <a:cs typeface="+mn-cs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984B0E"/>
          </a:solidFill>
          <a:latin typeface="+mn-lt"/>
          <a:ea typeface="+mn-ea"/>
          <a:cs typeface="+mn-cs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984B0E"/>
          </a:solidFill>
          <a:latin typeface="+mn-lt"/>
          <a:ea typeface="+mn-ea"/>
          <a:cs typeface="+mn-cs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984B0E"/>
          </a:solidFill>
          <a:latin typeface="+mn-lt"/>
          <a:ea typeface="+mn-ea"/>
          <a:cs typeface="+mn-cs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984B0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836481" y="4644048"/>
            <a:ext cx="4416796" cy="484716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n>
                  <a:solidFill>
                    <a:schemeClr val="bg1"/>
                  </a:solidFill>
                </a:ln>
              </a:rPr>
              <a:t>The Mother of Jesus</a:t>
            </a:r>
            <a:endParaRPr lang="en-US" sz="60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 flipH="1">
            <a:off x="4258490" y="268422"/>
            <a:ext cx="41888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>
                  <a:solidFill>
                    <a:schemeClr val="bg1"/>
                  </a:solidFill>
                </a:ln>
                <a:solidFill>
                  <a:srgbClr val="984B0E"/>
                </a:solidFill>
              </a:rPr>
              <a:t>Luke 1:26-56</a:t>
            </a:r>
            <a:endParaRPr lang="en-US" sz="4400" b="1" dirty="0">
              <a:ln>
                <a:solidFill>
                  <a:schemeClr val="bg1"/>
                </a:solidFill>
              </a:ln>
              <a:solidFill>
                <a:srgbClr val="984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0451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n>
                  <a:solidFill>
                    <a:schemeClr val="bg1"/>
                  </a:solidFill>
                </a:ln>
              </a:rPr>
              <a:t>REBUKED BY CHRIST</a:t>
            </a:r>
          </a:p>
          <a:p>
            <a:endParaRPr lang="en-US" b="1" dirty="0" smtClean="0">
              <a:ln>
                <a:solidFill>
                  <a:schemeClr val="bg1"/>
                </a:solidFill>
              </a:ln>
            </a:endParaRPr>
          </a:p>
          <a:p>
            <a:r>
              <a:rPr lang="en-US" b="1" dirty="0">
                <a:ln>
                  <a:solidFill>
                    <a:schemeClr val="bg1"/>
                  </a:solidFill>
                </a:ln>
              </a:rPr>
              <a:t> </a:t>
            </a:r>
            <a:r>
              <a:rPr lang="en-US" b="1" dirty="0" smtClean="0">
                <a:ln>
                  <a:solidFill>
                    <a:schemeClr val="bg1"/>
                  </a:solidFill>
                </a:ln>
              </a:rPr>
              <a:t>And </a:t>
            </a:r>
            <a:r>
              <a:rPr lang="en-US" b="1" dirty="0">
                <a:ln>
                  <a:solidFill>
                    <a:schemeClr val="bg1"/>
                  </a:solidFill>
                </a:ln>
              </a:rPr>
              <a:t>He said to them, “Why is it that you were looking for Me? Did you not know that I had to be in My Father’s house</a:t>
            </a:r>
            <a:r>
              <a:rPr lang="en-US" b="1" dirty="0" smtClean="0">
                <a:ln>
                  <a:solidFill>
                    <a:schemeClr val="bg1"/>
                  </a:solidFill>
                </a:ln>
              </a:rPr>
              <a:t>?” </a:t>
            </a:r>
          </a:p>
          <a:p>
            <a:r>
              <a:rPr lang="en-US" sz="2800" b="1" i="1" dirty="0" smtClean="0">
                <a:ln>
                  <a:solidFill>
                    <a:schemeClr val="bg1"/>
                  </a:solidFill>
                </a:ln>
              </a:rPr>
              <a:t>Luke 2:49</a:t>
            </a:r>
            <a:endParaRPr lang="en-US" sz="2800" b="1" i="1" dirty="0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6103885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n>
                  <a:solidFill>
                    <a:schemeClr val="bg1"/>
                  </a:solidFill>
                </a:ln>
              </a:rPr>
              <a:t>REBUKED BY CHRIST</a:t>
            </a:r>
          </a:p>
          <a:p>
            <a:endParaRPr lang="en-US" b="1" dirty="0" smtClean="0">
              <a:ln>
                <a:solidFill>
                  <a:schemeClr val="bg1"/>
                </a:solidFill>
              </a:ln>
            </a:endParaRPr>
          </a:p>
          <a:p>
            <a:r>
              <a:rPr lang="en-US" b="1" dirty="0">
                <a:ln>
                  <a:solidFill>
                    <a:schemeClr val="bg1"/>
                  </a:solidFill>
                </a:ln>
              </a:rPr>
              <a:t> But they did not understand the statement which He had made to </a:t>
            </a:r>
            <a:r>
              <a:rPr lang="en-US" b="1" dirty="0" smtClean="0">
                <a:ln>
                  <a:solidFill>
                    <a:schemeClr val="bg1"/>
                  </a:solidFill>
                </a:ln>
              </a:rPr>
              <a:t>them. </a:t>
            </a:r>
          </a:p>
          <a:p>
            <a:r>
              <a:rPr lang="en-US" sz="2800" b="1" i="1" dirty="0" smtClean="0">
                <a:ln>
                  <a:solidFill>
                    <a:schemeClr val="bg1"/>
                  </a:solidFill>
                </a:ln>
              </a:rPr>
              <a:t>Luke 2:50</a:t>
            </a:r>
            <a:endParaRPr lang="en-US" sz="2800" b="1" i="1" dirty="0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5853786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n>
                  <a:solidFill>
                    <a:schemeClr val="bg1"/>
                  </a:solidFill>
                </a:ln>
              </a:rPr>
              <a:t>REBUKED BY CHRIST</a:t>
            </a:r>
          </a:p>
          <a:p>
            <a:endParaRPr lang="en-US" b="1" dirty="0" smtClean="0">
              <a:ln>
                <a:solidFill>
                  <a:schemeClr val="bg1"/>
                </a:solidFill>
              </a:ln>
            </a:endParaRPr>
          </a:p>
          <a:p>
            <a:r>
              <a:rPr lang="en-US" b="1" dirty="0">
                <a:ln>
                  <a:solidFill>
                    <a:schemeClr val="bg1"/>
                  </a:solidFill>
                </a:ln>
              </a:rPr>
              <a:t> And it was reported to Him, “Your mother and Your brothers are standing outside, wishing to see You</a:t>
            </a:r>
            <a:r>
              <a:rPr lang="en-US" b="1" dirty="0" smtClean="0">
                <a:ln>
                  <a:solidFill>
                    <a:schemeClr val="bg1"/>
                  </a:solidFill>
                </a:ln>
              </a:rPr>
              <a:t>.” </a:t>
            </a:r>
          </a:p>
          <a:p>
            <a:r>
              <a:rPr lang="en-US" sz="2800" b="1" i="1" dirty="0" smtClean="0">
                <a:ln>
                  <a:solidFill>
                    <a:schemeClr val="bg1"/>
                  </a:solidFill>
                </a:ln>
              </a:rPr>
              <a:t>Luke 8:20</a:t>
            </a:r>
            <a:endParaRPr lang="en-US" sz="2800" b="1" i="1" dirty="0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2580776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n>
                  <a:solidFill>
                    <a:schemeClr val="bg1"/>
                  </a:solidFill>
                </a:ln>
              </a:rPr>
              <a:t>REBUKED BY CHRIST</a:t>
            </a:r>
          </a:p>
          <a:p>
            <a:endParaRPr lang="en-US" b="1" dirty="0" smtClean="0">
              <a:ln>
                <a:solidFill>
                  <a:schemeClr val="bg1"/>
                </a:solidFill>
              </a:ln>
            </a:endParaRPr>
          </a:p>
          <a:p>
            <a:r>
              <a:rPr lang="en-US" b="1" dirty="0">
                <a:ln>
                  <a:solidFill>
                    <a:schemeClr val="bg1"/>
                  </a:solidFill>
                </a:ln>
              </a:rPr>
              <a:t> But He answered and said to them, “My mother and My brothers are these who hear the word of God and do it</a:t>
            </a:r>
            <a:r>
              <a:rPr lang="en-US" b="1" dirty="0" smtClean="0">
                <a:ln>
                  <a:solidFill>
                    <a:schemeClr val="bg1"/>
                  </a:solidFill>
                </a:ln>
              </a:rPr>
              <a:t>.” </a:t>
            </a:r>
          </a:p>
          <a:p>
            <a:r>
              <a:rPr lang="en-US" sz="2800" b="1" i="1" dirty="0" smtClean="0">
                <a:ln>
                  <a:solidFill>
                    <a:schemeClr val="bg1"/>
                  </a:solidFill>
                </a:ln>
              </a:rPr>
              <a:t>Luke 8:21</a:t>
            </a:r>
            <a:endParaRPr lang="en-US" sz="2800" b="1" i="1" dirty="0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130941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b="1" dirty="0" smtClean="0">
                <a:ln>
                  <a:solidFill>
                    <a:schemeClr val="bg1"/>
                  </a:solidFill>
                </a:ln>
              </a:rPr>
              <a:t>ANTICIPATED BY GOD</a:t>
            </a:r>
          </a:p>
          <a:p>
            <a:endParaRPr lang="en-US" b="1" dirty="0">
              <a:ln>
                <a:solidFill>
                  <a:schemeClr val="bg1"/>
                </a:solidFill>
              </a:ln>
            </a:endParaRPr>
          </a:p>
          <a:p>
            <a:r>
              <a:rPr lang="en-US" b="1" dirty="0">
                <a:ln>
                  <a:solidFill>
                    <a:schemeClr val="bg1"/>
                  </a:solidFill>
                </a:ln>
              </a:rPr>
              <a:t>Therefore the Lord Himself will give you a sign: Behold, a virgin will be with child and bear a son, and she will call His name Immanuel</a:t>
            </a:r>
            <a:r>
              <a:rPr lang="en-US" b="1" dirty="0" smtClean="0">
                <a:ln>
                  <a:solidFill>
                    <a:schemeClr val="bg1"/>
                  </a:solidFill>
                </a:ln>
              </a:rPr>
              <a:t>.</a:t>
            </a:r>
          </a:p>
          <a:p>
            <a:r>
              <a:rPr lang="en-US" sz="2800" b="1" i="1" dirty="0" smtClean="0">
                <a:ln>
                  <a:solidFill>
                    <a:schemeClr val="bg1"/>
                  </a:solidFill>
                </a:ln>
              </a:rPr>
              <a:t>Isaiah 7:14</a:t>
            </a:r>
            <a:endParaRPr lang="en-US" sz="2800" b="1" i="1" dirty="0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9204653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n>
                  <a:solidFill>
                    <a:schemeClr val="bg1"/>
                  </a:solidFill>
                </a:ln>
              </a:rPr>
              <a:t>ANTICIPATED BY GOD</a:t>
            </a:r>
          </a:p>
          <a:p>
            <a:endParaRPr lang="en-US" b="1" dirty="0">
              <a:ln>
                <a:solidFill>
                  <a:schemeClr val="bg1"/>
                </a:solidFill>
              </a:ln>
            </a:endParaRPr>
          </a:p>
          <a:p>
            <a:r>
              <a:rPr lang="en-US" b="1" dirty="0">
                <a:ln>
                  <a:solidFill>
                    <a:schemeClr val="bg1"/>
                  </a:solidFill>
                </a:ln>
              </a:rPr>
              <a:t>But when the fullness of the time came, God sent forth His Son, born of a woman, born under the </a:t>
            </a:r>
            <a:r>
              <a:rPr lang="en-US" b="1" dirty="0" smtClean="0">
                <a:ln>
                  <a:solidFill>
                    <a:schemeClr val="bg1"/>
                  </a:solidFill>
                </a:ln>
              </a:rPr>
              <a:t>Law,</a:t>
            </a:r>
          </a:p>
          <a:p>
            <a:r>
              <a:rPr lang="en-US" sz="2800" b="1" i="1" dirty="0" smtClean="0">
                <a:ln>
                  <a:solidFill>
                    <a:schemeClr val="bg1"/>
                  </a:solidFill>
                </a:ln>
              </a:rPr>
              <a:t>Galatians 4:4</a:t>
            </a:r>
            <a:endParaRPr lang="en-US" sz="2800" b="1" i="1" dirty="0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0722365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sz="4000" b="1" dirty="0" smtClean="0">
                <a:ln>
                  <a:solidFill>
                    <a:schemeClr val="bg1"/>
                  </a:solidFill>
                </a:ln>
              </a:rPr>
              <a:t>CHOSEN BY GOD</a:t>
            </a:r>
          </a:p>
          <a:p>
            <a:endParaRPr lang="en-US" b="1" dirty="0">
              <a:ln>
                <a:solidFill>
                  <a:schemeClr val="bg1"/>
                </a:solidFill>
              </a:ln>
            </a:endParaRPr>
          </a:p>
          <a:p>
            <a:r>
              <a:rPr lang="en-US" sz="1700" b="1" dirty="0" smtClean="0">
                <a:ln>
                  <a:solidFill>
                    <a:schemeClr val="bg1"/>
                  </a:solidFill>
                </a:ln>
              </a:rPr>
              <a:t>28</a:t>
            </a:r>
            <a:r>
              <a:rPr lang="en-US" b="1" dirty="0" smtClean="0">
                <a:ln>
                  <a:solidFill>
                    <a:schemeClr val="bg1"/>
                  </a:solidFill>
                </a:ln>
              </a:rPr>
              <a:t> And </a:t>
            </a:r>
            <a:r>
              <a:rPr lang="en-US" b="1" dirty="0">
                <a:ln>
                  <a:solidFill>
                    <a:schemeClr val="bg1"/>
                  </a:solidFill>
                </a:ln>
              </a:rPr>
              <a:t>coming in, he said to her, “Greetings, favored one! The Lord is with you</a:t>
            </a:r>
            <a:r>
              <a:rPr lang="en-US" b="1" dirty="0" smtClean="0">
                <a:ln>
                  <a:solidFill>
                    <a:schemeClr val="bg1"/>
                  </a:solidFill>
                </a:ln>
              </a:rPr>
              <a:t>.”</a:t>
            </a:r>
          </a:p>
          <a:p>
            <a:r>
              <a:rPr lang="en-US" sz="1700" b="1" dirty="0" smtClean="0">
                <a:ln>
                  <a:solidFill>
                    <a:schemeClr val="bg1"/>
                  </a:solidFill>
                </a:ln>
              </a:rPr>
              <a:t>30</a:t>
            </a:r>
            <a:r>
              <a:rPr lang="en-US" b="1" dirty="0" smtClean="0">
                <a:ln>
                  <a:solidFill>
                    <a:schemeClr val="bg1"/>
                  </a:solidFill>
                </a:ln>
              </a:rPr>
              <a:t> </a:t>
            </a:r>
            <a:r>
              <a:rPr lang="en-US" b="1" dirty="0">
                <a:ln>
                  <a:solidFill>
                    <a:schemeClr val="bg1"/>
                  </a:solidFill>
                </a:ln>
              </a:rPr>
              <a:t>The angel said to her, “Do not be afraid, Mary; for you have found favor with </a:t>
            </a:r>
            <a:r>
              <a:rPr lang="en-US" b="1" dirty="0" smtClean="0">
                <a:ln>
                  <a:solidFill>
                    <a:schemeClr val="bg1"/>
                  </a:solidFill>
                </a:ln>
              </a:rPr>
              <a:t>God.</a:t>
            </a:r>
          </a:p>
          <a:p>
            <a:r>
              <a:rPr lang="en-US" sz="2800" b="1" i="1" dirty="0" smtClean="0">
                <a:ln>
                  <a:solidFill>
                    <a:schemeClr val="bg1"/>
                  </a:solidFill>
                </a:ln>
              </a:rPr>
              <a:t>Luke 1:28, 30</a:t>
            </a:r>
            <a:endParaRPr lang="en-US" sz="2800" b="1" i="1" dirty="0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3747315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n>
                  <a:solidFill>
                    <a:schemeClr val="bg1"/>
                  </a:solidFill>
                </a:ln>
              </a:rPr>
              <a:t>CHOSEN BY GOD</a:t>
            </a:r>
          </a:p>
          <a:p>
            <a:endParaRPr lang="en-US" b="1" dirty="0">
              <a:ln>
                <a:solidFill>
                  <a:schemeClr val="bg1"/>
                </a:solidFill>
              </a:ln>
            </a:endParaRPr>
          </a:p>
          <a:p>
            <a:r>
              <a:rPr lang="en-US" sz="1700" b="1" dirty="0" smtClean="0">
                <a:ln>
                  <a:solidFill>
                    <a:schemeClr val="bg1"/>
                  </a:solidFill>
                </a:ln>
              </a:rPr>
              <a:t>46</a:t>
            </a:r>
            <a:r>
              <a:rPr lang="en-US" b="1" dirty="0" smtClean="0">
                <a:ln>
                  <a:solidFill>
                    <a:schemeClr val="bg1"/>
                  </a:solidFill>
                </a:ln>
              </a:rPr>
              <a:t> </a:t>
            </a:r>
            <a:r>
              <a:rPr lang="en-US" b="1" dirty="0">
                <a:ln>
                  <a:solidFill>
                    <a:schemeClr val="bg1"/>
                  </a:solidFill>
                </a:ln>
              </a:rPr>
              <a:t>And Mary </a:t>
            </a:r>
            <a:r>
              <a:rPr lang="en-US" b="1" dirty="0" err="1">
                <a:ln>
                  <a:solidFill>
                    <a:schemeClr val="bg1"/>
                  </a:solidFill>
                </a:ln>
              </a:rPr>
              <a:t>said</a:t>
            </a:r>
            <a:r>
              <a:rPr lang="en-US" b="1" dirty="0" err="1" smtClean="0">
                <a:ln>
                  <a:solidFill>
                    <a:schemeClr val="bg1"/>
                  </a:solidFill>
                </a:ln>
              </a:rPr>
              <a:t>:“</a:t>
            </a:r>
            <a:r>
              <a:rPr lang="en-US" b="1" dirty="0" err="1">
                <a:ln>
                  <a:solidFill>
                    <a:schemeClr val="bg1"/>
                  </a:solidFill>
                </a:ln>
              </a:rPr>
              <a:t>My</a:t>
            </a:r>
            <a:r>
              <a:rPr lang="en-US" b="1" dirty="0">
                <a:ln>
                  <a:solidFill>
                    <a:schemeClr val="bg1"/>
                  </a:solidFill>
                </a:ln>
              </a:rPr>
              <a:t> soul exalts the Lord,</a:t>
            </a:r>
          </a:p>
          <a:p>
            <a:r>
              <a:rPr lang="en-US" sz="1600" b="1" dirty="0" smtClean="0">
                <a:ln>
                  <a:solidFill>
                    <a:schemeClr val="bg1"/>
                  </a:solidFill>
                </a:ln>
              </a:rPr>
              <a:t>49</a:t>
            </a:r>
            <a:r>
              <a:rPr lang="en-US" b="1" dirty="0" smtClean="0">
                <a:ln>
                  <a:solidFill>
                    <a:schemeClr val="bg1"/>
                  </a:solidFill>
                </a:ln>
              </a:rPr>
              <a:t>“For </a:t>
            </a:r>
            <a:r>
              <a:rPr lang="en-US" b="1" dirty="0">
                <a:ln>
                  <a:solidFill>
                    <a:schemeClr val="bg1"/>
                  </a:solidFill>
                </a:ln>
              </a:rPr>
              <a:t>the Mighty One has done great things for </a:t>
            </a:r>
            <a:r>
              <a:rPr lang="en-US" b="1" dirty="0" smtClean="0">
                <a:ln>
                  <a:solidFill>
                    <a:schemeClr val="bg1"/>
                  </a:solidFill>
                </a:ln>
              </a:rPr>
              <a:t>me; And </a:t>
            </a:r>
            <a:r>
              <a:rPr lang="en-US" b="1" dirty="0">
                <a:ln>
                  <a:solidFill>
                    <a:schemeClr val="bg1"/>
                  </a:solidFill>
                </a:ln>
              </a:rPr>
              <a:t>holy is His </a:t>
            </a:r>
            <a:r>
              <a:rPr lang="en-US" b="1" dirty="0" smtClean="0">
                <a:ln>
                  <a:solidFill>
                    <a:schemeClr val="bg1"/>
                  </a:solidFill>
                </a:ln>
              </a:rPr>
              <a:t>name.</a:t>
            </a:r>
          </a:p>
          <a:p>
            <a:r>
              <a:rPr lang="en-US" sz="2800" b="1" i="1" dirty="0" smtClean="0">
                <a:ln>
                  <a:solidFill>
                    <a:schemeClr val="bg1"/>
                  </a:solidFill>
                </a:ln>
              </a:rPr>
              <a:t>Luke 1:46, 49</a:t>
            </a:r>
            <a:endParaRPr lang="en-US" sz="2800" b="1" i="1" dirty="0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1379817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n>
                  <a:solidFill>
                    <a:schemeClr val="bg1"/>
                  </a:solidFill>
                </a:ln>
              </a:rPr>
              <a:t>CHOSEN BY GOD</a:t>
            </a:r>
          </a:p>
          <a:p>
            <a:endParaRPr lang="en-US" b="1" dirty="0" smtClean="0">
              <a:ln>
                <a:solidFill>
                  <a:schemeClr val="bg1"/>
                </a:solidFill>
              </a:ln>
            </a:endParaRPr>
          </a:p>
          <a:p>
            <a:r>
              <a:rPr lang="en-US" b="1" dirty="0" smtClean="0">
                <a:ln>
                  <a:solidFill>
                    <a:schemeClr val="bg1"/>
                  </a:solidFill>
                </a:ln>
              </a:rPr>
              <a:t> </a:t>
            </a:r>
            <a:r>
              <a:rPr lang="en-US" b="1" dirty="0">
                <a:ln>
                  <a:solidFill>
                    <a:schemeClr val="bg1"/>
                  </a:solidFill>
                </a:ln>
              </a:rPr>
              <a:t>“AND HIS MERCY IS UPON GENERATION AFTER </a:t>
            </a:r>
            <a:r>
              <a:rPr lang="en-US" b="1" dirty="0" smtClean="0">
                <a:ln>
                  <a:solidFill>
                    <a:schemeClr val="bg1"/>
                  </a:solidFill>
                </a:ln>
              </a:rPr>
              <a:t>GENERATION TOWARD </a:t>
            </a:r>
            <a:r>
              <a:rPr lang="en-US" b="1" dirty="0">
                <a:ln>
                  <a:solidFill>
                    <a:schemeClr val="bg1"/>
                  </a:solidFill>
                </a:ln>
              </a:rPr>
              <a:t>THOSE WHO FEAR </a:t>
            </a:r>
            <a:r>
              <a:rPr lang="en-US" b="1" dirty="0" smtClean="0">
                <a:ln>
                  <a:solidFill>
                    <a:schemeClr val="bg1"/>
                  </a:solidFill>
                </a:ln>
              </a:rPr>
              <a:t>HIM.”</a:t>
            </a:r>
          </a:p>
          <a:p>
            <a:r>
              <a:rPr lang="en-US" sz="2800" b="1" i="1" dirty="0" smtClean="0">
                <a:ln>
                  <a:solidFill>
                    <a:schemeClr val="bg1"/>
                  </a:solidFill>
                </a:ln>
              </a:rPr>
              <a:t>Luke 1:50</a:t>
            </a:r>
            <a:endParaRPr lang="en-US" sz="2800" b="1" i="1" dirty="0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1413506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n>
                  <a:solidFill>
                    <a:schemeClr val="bg1"/>
                  </a:solidFill>
                </a:ln>
              </a:rPr>
              <a:t>CHOSEN BY GOD</a:t>
            </a:r>
          </a:p>
          <a:p>
            <a:endParaRPr lang="en-US" b="1" dirty="0" smtClean="0">
              <a:ln>
                <a:solidFill>
                  <a:schemeClr val="bg1"/>
                </a:solidFill>
              </a:ln>
            </a:endParaRPr>
          </a:p>
          <a:p>
            <a:r>
              <a:rPr lang="en-US" b="1" dirty="0">
                <a:ln>
                  <a:solidFill>
                    <a:schemeClr val="bg1"/>
                  </a:solidFill>
                </a:ln>
              </a:rPr>
              <a:t> Mary said to the angel, “How can this be, since I am a virgin?” </a:t>
            </a:r>
            <a:endParaRPr lang="en-US" b="1" dirty="0" smtClean="0">
              <a:ln>
                <a:solidFill>
                  <a:schemeClr val="bg1"/>
                </a:solidFill>
              </a:ln>
            </a:endParaRPr>
          </a:p>
          <a:p>
            <a:r>
              <a:rPr lang="en-US" sz="2800" b="1" i="1" dirty="0" smtClean="0">
                <a:ln>
                  <a:solidFill>
                    <a:schemeClr val="bg1"/>
                  </a:solidFill>
                </a:ln>
              </a:rPr>
              <a:t>Luke 1:34</a:t>
            </a:r>
            <a:endParaRPr lang="en-US" sz="2800" b="1" i="1" dirty="0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99629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n>
                  <a:solidFill>
                    <a:schemeClr val="bg1"/>
                  </a:solidFill>
                </a:ln>
              </a:rPr>
              <a:t>CHOSEN BY GOD</a:t>
            </a:r>
          </a:p>
          <a:p>
            <a:endParaRPr lang="en-US" b="1" dirty="0" smtClean="0">
              <a:ln>
                <a:solidFill>
                  <a:schemeClr val="bg1"/>
                </a:solidFill>
              </a:ln>
            </a:endParaRPr>
          </a:p>
          <a:p>
            <a:r>
              <a:rPr lang="en-US" b="1" dirty="0">
                <a:ln>
                  <a:solidFill>
                    <a:schemeClr val="bg1"/>
                  </a:solidFill>
                </a:ln>
              </a:rPr>
              <a:t> And Mary said, “Behold, the </a:t>
            </a:r>
            <a:r>
              <a:rPr lang="en-US" b="1" dirty="0" err="1">
                <a:ln>
                  <a:solidFill>
                    <a:schemeClr val="bg1"/>
                  </a:solidFill>
                </a:ln>
              </a:rPr>
              <a:t>bondslave</a:t>
            </a:r>
            <a:r>
              <a:rPr lang="en-US" b="1" dirty="0">
                <a:ln>
                  <a:solidFill>
                    <a:schemeClr val="bg1"/>
                  </a:solidFill>
                </a:ln>
              </a:rPr>
              <a:t> of the Lord; may it be done to me according to your word.” And the angel departed from </a:t>
            </a:r>
            <a:r>
              <a:rPr lang="en-US" b="1" dirty="0" smtClean="0">
                <a:ln>
                  <a:solidFill>
                    <a:schemeClr val="bg1"/>
                  </a:solidFill>
                </a:ln>
              </a:rPr>
              <a:t>her. </a:t>
            </a:r>
          </a:p>
          <a:p>
            <a:r>
              <a:rPr lang="en-US" sz="2800" b="1" i="1" dirty="0" smtClean="0">
                <a:ln>
                  <a:solidFill>
                    <a:schemeClr val="bg1"/>
                  </a:solidFill>
                </a:ln>
              </a:rPr>
              <a:t>Luke 1:38</a:t>
            </a:r>
            <a:endParaRPr lang="en-US" sz="2800" b="1" i="1" dirty="0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1332614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n>
                  <a:solidFill>
                    <a:schemeClr val="bg1"/>
                  </a:solidFill>
                </a:ln>
              </a:rPr>
              <a:t>CHOSEN BY GOD</a:t>
            </a:r>
          </a:p>
          <a:p>
            <a:endParaRPr lang="en-US" b="1" dirty="0" smtClean="0">
              <a:ln>
                <a:solidFill>
                  <a:schemeClr val="bg1"/>
                </a:solidFill>
              </a:ln>
            </a:endParaRPr>
          </a:p>
          <a:p>
            <a:r>
              <a:rPr lang="en-US" b="1" dirty="0">
                <a:ln>
                  <a:solidFill>
                    <a:schemeClr val="bg1"/>
                  </a:solidFill>
                </a:ln>
              </a:rPr>
              <a:t> </a:t>
            </a:r>
            <a:r>
              <a:rPr lang="en-US" sz="1700" b="1" dirty="0">
                <a:ln>
                  <a:solidFill>
                    <a:schemeClr val="bg1"/>
                  </a:solidFill>
                </a:ln>
              </a:rPr>
              <a:t>46</a:t>
            </a:r>
            <a:r>
              <a:rPr lang="en-US" b="1" dirty="0">
                <a:ln>
                  <a:solidFill>
                    <a:schemeClr val="bg1"/>
                  </a:solidFill>
                </a:ln>
              </a:rPr>
              <a:t> And Mary said</a:t>
            </a:r>
            <a:r>
              <a:rPr lang="en-US" b="1" dirty="0" smtClean="0">
                <a:ln>
                  <a:solidFill>
                    <a:schemeClr val="bg1"/>
                  </a:solidFill>
                </a:ln>
              </a:rPr>
              <a:t>: “</a:t>
            </a:r>
            <a:r>
              <a:rPr lang="en-US" b="1" dirty="0">
                <a:ln>
                  <a:solidFill>
                    <a:schemeClr val="bg1"/>
                  </a:solidFill>
                </a:ln>
              </a:rPr>
              <a:t>My soul exalts the Lord,</a:t>
            </a:r>
          </a:p>
          <a:p>
            <a:r>
              <a:rPr lang="en-US" sz="1700" b="1" dirty="0" smtClean="0">
                <a:ln>
                  <a:solidFill>
                    <a:schemeClr val="bg1"/>
                  </a:solidFill>
                </a:ln>
              </a:rPr>
              <a:t>47 </a:t>
            </a:r>
            <a:r>
              <a:rPr lang="en-US" b="1" dirty="0" smtClean="0">
                <a:ln>
                  <a:solidFill>
                    <a:schemeClr val="bg1"/>
                  </a:solidFill>
                </a:ln>
              </a:rPr>
              <a:t>And </a:t>
            </a:r>
            <a:r>
              <a:rPr lang="en-US" b="1" dirty="0">
                <a:ln>
                  <a:solidFill>
                    <a:schemeClr val="bg1"/>
                  </a:solidFill>
                </a:ln>
              </a:rPr>
              <a:t>my spirit has rejoiced in God my </a:t>
            </a:r>
            <a:r>
              <a:rPr lang="en-US" b="1" dirty="0" smtClean="0">
                <a:ln>
                  <a:solidFill>
                    <a:schemeClr val="bg1"/>
                  </a:solidFill>
                </a:ln>
              </a:rPr>
              <a:t>Savior. </a:t>
            </a:r>
          </a:p>
          <a:p>
            <a:r>
              <a:rPr lang="en-US" sz="2800" b="1" i="1" dirty="0" smtClean="0">
                <a:ln>
                  <a:solidFill>
                    <a:schemeClr val="bg1"/>
                  </a:solidFill>
                </a:ln>
              </a:rPr>
              <a:t>Luke 1:46-47</a:t>
            </a:r>
            <a:endParaRPr lang="en-US" sz="2800" b="1" i="1" dirty="0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5963594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117</TotalTime>
  <Words>387</Words>
  <Application>Microsoft Office PowerPoint</Application>
  <PresentationFormat>On-screen Show (4:3)</PresentationFormat>
  <Paragraphs>53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Trebuchet MS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Terry Patrick</cp:lastModifiedBy>
  <cp:revision>32</cp:revision>
  <dcterms:created xsi:type="dcterms:W3CDTF">2014-03-26T14:03:34Z</dcterms:created>
  <dcterms:modified xsi:type="dcterms:W3CDTF">2018-12-19T22:54:37Z</dcterms:modified>
</cp:coreProperties>
</file>